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8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C50"/>
    <a:srgbClr val="5D6C44"/>
    <a:srgbClr val="C0C9C2"/>
    <a:srgbClr val="5C851F"/>
    <a:srgbClr val="A5A5A5"/>
    <a:srgbClr val="BEB9AA"/>
    <a:srgbClr val="AA9D92"/>
    <a:srgbClr val="F2F1EE"/>
    <a:srgbClr val="D8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B0407-0B29-443F-9016-7EB74448EAB8}" v="144" dt="2021-01-22T02:22:49.1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3595" autoAdjust="0"/>
  </p:normalViewPr>
  <p:slideViewPr>
    <p:cSldViewPr snapToGrid="0">
      <p:cViewPr>
        <p:scale>
          <a:sx n="78" d="100"/>
          <a:sy n="78" d="100"/>
        </p:scale>
        <p:origin x="89" y="293"/>
      </p:cViewPr>
      <p:guideLst>
        <p:guide pos="4128"/>
        <p:guide orient="horz" pos="960"/>
      </p:guideLst>
    </p:cSldViewPr>
  </p:slideViewPr>
  <p:outlineViewPr>
    <p:cViewPr>
      <p:scale>
        <a:sx n="33" d="100"/>
        <a:sy n="33" d="100"/>
      </p:scale>
      <p:origin x="0" y="-402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2299"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userId="eae7d29334c125af" providerId="LiveId" clId="{DABB0407-0B29-443F-9016-7EB74448EAB8}"/>
    <pc:docChg chg="undo custSel mod addSld delSld modSld modMainMaster">
      <pc:chgData name="Becky" userId="eae7d29334c125af" providerId="LiveId" clId="{DABB0407-0B29-443F-9016-7EB74448EAB8}" dt="2021-01-22T02:23:38.614" v="853" actId="207"/>
      <pc:docMkLst>
        <pc:docMk/>
      </pc:docMkLst>
      <pc:sldChg chg="del">
        <pc:chgData name="Becky" userId="eae7d29334c125af" providerId="LiveId" clId="{DABB0407-0B29-443F-9016-7EB74448EAB8}" dt="2021-01-22T02:22:31.535" v="818" actId="2696"/>
        <pc:sldMkLst>
          <pc:docMk/>
          <pc:sldMk cId="2259308896" sldId="256"/>
        </pc:sldMkLst>
      </pc:sldChg>
      <pc:sldChg chg="add del">
        <pc:chgData name="Becky" userId="eae7d29334c125af" providerId="LiveId" clId="{DABB0407-0B29-443F-9016-7EB74448EAB8}" dt="2021-01-21T00:40:19.847" v="3" actId="47"/>
        <pc:sldMkLst>
          <pc:docMk/>
          <pc:sldMk cId="4212917468" sldId="260"/>
        </pc:sldMkLst>
      </pc:sldChg>
      <pc:sldChg chg="add del">
        <pc:chgData name="Becky" userId="eae7d29334c125af" providerId="LiveId" clId="{DABB0407-0B29-443F-9016-7EB74448EAB8}" dt="2021-01-21T00:40:19.847" v="3" actId="47"/>
        <pc:sldMkLst>
          <pc:docMk/>
          <pc:sldMk cId="1527386939" sldId="261"/>
        </pc:sldMkLst>
      </pc:sldChg>
      <pc:sldChg chg="add del">
        <pc:chgData name="Becky" userId="eae7d29334c125af" providerId="LiveId" clId="{DABB0407-0B29-443F-9016-7EB74448EAB8}" dt="2021-01-21T00:40:19.847" v="3" actId="47"/>
        <pc:sldMkLst>
          <pc:docMk/>
          <pc:sldMk cId="700209266" sldId="264"/>
        </pc:sldMkLst>
      </pc:sldChg>
      <pc:sldChg chg="add del">
        <pc:chgData name="Becky" userId="eae7d29334c125af" providerId="LiveId" clId="{DABB0407-0B29-443F-9016-7EB74448EAB8}" dt="2021-01-21T00:40:25.012" v="4" actId="47"/>
        <pc:sldMkLst>
          <pc:docMk/>
          <pc:sldMk cId="2563119616" sldId="265"/>
        </pc:sldMkLst>
      </pc:sldChg>
      <pc:sldChg chg="add del">
        <pc:chgData name="Becky" userId="eae7d29334c125af" providerId="LiveId" clId="{DABB0407-0B29-443F-9016-7EB74448EAB8}" dt="2021-01-21T00:40:25.012" v="4" actId="47"/>
        <pc:sldMkLst>
          <pc:docMk/>
          <pc:sldMk cId="445070695" sldId="267"/>
        </pc:sldMkLst>
      </pc:sldChg>
      <pc:sldChg chg="del">
        <pc:chgData name="Becky" userId="eae7d29334c125af" providerId="LiveId" clId="{DABB0407-0B29-443F-9016-7EB74448EAB8}" dt="2021-01-21T00:40:19.847" v="3" actId="47"/>
        <pc:sldMkLst>
          <pc:docMk/>
          <pc:sldMk cId="2371293676" sldId="278"/>
        </pc:sldMkLst>
      </pc:sldChg>
      <pc:sldChg chg="add del">
        <pc:chgData name="Becky" userId="eae7d29334c125af" providerId="LiveId" clId="{DABB0407-0B29-443F-9016-7EB74448EAB8}" dt="2021-01-21T00:40:19.847" v="3" actId="47"/>
        <pc:sldMkLst>
          <pc:docMk/>
          <pc:sldMk cId="675137161" sldId="281"/>
        </pc:sldMkLst>
      </pc:sldChg>
      <pc:sldChg chg="add del">
        <pc:chgData name="Becky" userId="eae7d29334c125af" providerId="LiveId" clId="{DABB0407-0B29-443F-9016-7EB74448EAB8}" dt="2021-01-21T00:40:25.012" v="4" actId="47"/>
        <pc:sldMkLst>
          <pc:docMk/>
          <pc:sldMk cId="344939837" sldId="283"/>
        </pc:sldMkLst>
      </pc:sldChg>
      <pc:sldChg chg="addSp delSp modSp add del mod setBg modClrScheme setClrOvrMap chgLayout">
        <pc:chgData name="Becky" userId="eae7d29334c125af" providerId="LiveId" clId="{DABB0407-0B29-443F-9016-7EB74448EAB8}" dt="2021-01-22T02:23:38.614" v="853" actId="207"/>
        <pc:sldMkLst>
          <pc:docMk/>
          <pc:sldMk cId="3483999599" sldId="284"/>
        </pc:sldMkLst>
        <pc:spChg chg="add mod ord">
          <ac:chgData name="Becky" userId="eae7d29334c125af" providerId="LiveId" clId="{DABB0407-0B29-443F-9016-7EB74448EAB8}" dt="2021-01-22T02:23:38.614" v="853" actId="207"/>
          <ac:spMkLst>
            <pc:docMk/>
            <pc:sldMk cId="3483999599" sldId="284"/>
            <ac:spMk id="2" creationId="{C7E275B6-5F0F-4431-BC2B-7822A824E983}"/>
          </ac:spMkLst>
        </pc:spChg>
        <pc:spChg chg="add mod ord">
          <ac:chgData name="Becky" userId="eae7d29334c125af" providerId="LiveId" clId="{DABB0407-0B29-443F-9016-7EB74448EAB8}" dt="2021-01-22T02:23:15.186" v="849" actId="207"/>
          <ac:spMkLst>
            <pc:docMk/>
            <pc:sldMk cId="3483999599" sldId="284"/>
            <ac:spMk id="3" creationId="{80B08B68-D77C-4386-B849-DA7F8878BDAF}"/>
          </ac:spMkLst>
        </pc:spChg>
        <pc:spChg chg="add del mod">
          <ac:chgData name="Becky" userId="eae7d29334c125af" providerId="LiveId" clId="{DABB0407-0B29-443F-9016-7EB74448EAB8}" dt="2021-01-22T02:07:11.357" v="560" actId="478"/>
          <ac:spMkLst>
            <pc:docMk/>
            <pc:sldMk cId="3483999599" sldId="284"/>
            <ac:spMk id="5" creationId="{9E9E59EA-890C-44D0-BADF-BE3B29C5B22F}"/>
          </ac:spMkLst>
        </pc:spChg>
        <pc:spChg chg="add mod">
          <ac:chgData name="Becky" userId="eae7d29334c125af" providerId="LiveId" clId="{DABB0407-0B29-443F-9016-7EB74448EAB8}" dt="2021-01-22T02:23:32.823" v="852" actId="207"/>
          <ac:spMkLst>
            <pc:docMk/>
            <pc:sldMk cId="3483999599" sldId="284"/>
            <ac:spMk id="6" creationId="{00CD17BB-E334-415F-8A0A-9D53B0836150}"/>
          </ac:spMkLst>
        </pc:spChg>
        <pc:spChg chg="add del mod ord">
          <ac:chgData name="Becky" userId="eae7d29334c125af" providerId="LiveId" clId="{DABB0407-0B29-443F-9016-7EB74448EAB8}" dt="2021-01-22T02:18:17.970" v="740" actId="700"/>
          <ac:spMkLst>
            <pc:docMk/>
            <pc:sldMk cId="3483999599" sldId="284"/>
            <ac:spMk id="7" creationId="{865596B7-0AD3-4342-A749-8AB95D4AAFBF}"/>
          </ac:spMkLst>
        </pc:spChg>
        <pc:spChg chg="add del mod ord">
          <ac:chgData name="Becky" userId="eae7d29334c125af" providerId="LiveId" clId="{DABB0407-0B29-443F-9016-7EB74448EAB8}" dt="2021-01-22T02:18:17.970" v="740" actId="700"/>
          <ac:spMkLst>
            <pc:docMk/>
            <pc:sldMk cId="3483999599" sldId="284"/>
            <ac:spMk id="8" creationId="{7C0237DC-A219-4FCD-A85A-CEBDE9AA3E95}"/>
          </ac:spMkLst>
        </pc:spChg>
        <pc:spChg chg="add del mod ord">
          <ac:chgData name="Becky" userId="eae7d29334c125af" providerId="LiveId" clId="{DABB0407-0B29-443F-9016-7EB74448EAB8}" dt="2021-01-22T02:18:16.400" v="738" actId="700"/>
          <ac:spMkLst>
            <pc:docMk/>
            <pc:sldMk cId="3483999599" sldId="284"/>
            <ac:spMk id="9" creationId="{9CF66E7F-7438-40C7-B499-4E1A38E46A3F}"/>
          </ac:spMkLst>
        </pc:spChg>
        <pc:spChg chg="del">
          <ac:chgData name="Becky" userId="eae7d29334c125af" providerId="LiveId" clId="{DABB0407-0B29-443F-9016-7EB74448EAB8}" dt="2021-01-22T01:45:14.534" v="306" actId="478"/>
          <ac:spMkLst>
            <pc:docMk/>
            <pc:sldMk cId="3483999599" sldId="284"/>
            <ac:spMk id="15" creationId="{740F1142-57E3-40C3-9A2A-3B1C8975905A}"/>
          </ac:spMkLst>
        </pc:spChg>
        <pc:spChg chg="del">
          <ac:chgData name="Becky" userId="eae7d29334c125af" providerId="LiveId" clId="{DABB0407-0B29-443F-9016-7EB74448EAB8}" dt="2021-01-22T01:45:10.483" v="305" actId="478"/>
          <ac:spMkLst>
            <pc:docMk/>
            <pc:sldMk cId="3483999599" sldId="284"/>
            <ac:spMk id="16" creationId="{ED61D9CF-8ACA-4237-8E03-D79B6B89F0F2}"/>
          </ac:spMkLst>
        </pc:spChg>
        <pc:spChg chg="add del">
          <ac:chgData name="Becky" userId="eae7d29334c125af" providerId="LiveId" clId="{DABB0407-0B29-443F-9016-7EB74448EAB8}" dt="2021-01-22T02:19:37.058" v="747" actId="26606"/>
          <ac:spMkLst>
            <pc:docMk/>
            <pc:sldMk cId="3483999599" sldId="284"/>
            <ac:spMk id="18" creationId="{9B76D444-2756-434F-AE61-96D69830C13E}"/>
          </ac:spMkLst>
        </pc:spChg>
        <pc:spChg chg="add del">
          <ac:chgData name="Becky" userId="eae7d29334c125af" providerId="LiveId" clId="{DABB0407-0B29-443F-9016-7EB74448EAB8}" dt="2021-01-22T02:19:48.429" v="749" actId="26606"/>
          <ac:spMkLst>
            <pc:docMk/>
            <pc:sldMk cId="3483999599" sldId="284"/>
            <ac:spMk id="22" creationId="{05CC4153-3F0D-4F4C-8F12-E8FC3FA40AEE}"/>
          </ac:spMkLst>
        </pc:spChg>
        <pc:spChg chg="add del">
          <ac:chgData name="Becky" userId="eae7d29334c125af" providerId="LiveId" clId="{DABB0407-0B29-443F-9016-7EB74448EAB8}" dt="2021-01-22T02:19:48.429" v="749" actId="26606"/>
          <ac:spMkLst>
            <pc:docMk/>
            <pc:sldMk cId="3483999599" sldId="284"/>
            <ac:spMk id="23" creationId="{6166C6D1-23AC-49C4-BA07-238E4E9F8CEB}"/>
          </ac:spMkLst>
        </pc:spChg>
        <pc:spChg chg="del mod">
          <ac:chgData name="Becky" userId="eae7d29334c125af" providerId="LiveId" clId="{DABB0407-0B29-443F-9016-7EB74448EAB8}" dt="2021-01-22T01:50:47.755" v="353" actId="478"/>
          <ac:spMkLst>
            <pc:docMk/>
            <pc:sldMk cId="3483999599" sldId="284"/>
            <ac:spMk id="24" creationId="{9D25A50B-BB2E-4F06-82AE-76A92D7CC3B8}"/>
          </ac:spMkLst>
        </pc:spChg>
        <pc:spChg chg="add del">
          <ac:chgData name="Becky" userId="eae7d29334c125af" providerId="LiveId" clId="{DABB0407-0B29-443F-9016-7EB74448EAB8}" dt="2021-01-22T02:19:48.429" v="749" actId="26606"/>
          <ac:spMkLst>
            <pc:docMk/>
            <pc:sldMk cId="3483999599" sldId="284"/>
            <ac:spMk id="25" creationId="{2A8B9026-04DF-499B-A388-67FCB7435E5F}"/>
          </ac:spMkLst>
        </pc:spChg>
        <pc:spChg chg="add del">
          <ac:chgData name="Becky" userId="eae7d29334c125af" providerId="LiveId" clId="{DABB0407-0B29-443F-9016-7EB74448EAB8}" dt="2021-01-22T02:19:48.429" v="749" actId="26606"/>
          <ac:spMkLst>
            <pc:docMk/>
            <pc:sldMk cId="3483999599" sldId="284"/>
            <ac:spMk id="26" creationId="{1C091803-41C2-48E0-9228-5148460C7479}"/>
          </ac:spMkLst>
        </pc:spChg>
        <pc:spChg chg="del mod">
          <ac:chgData name="Becky" userId="eae7d29334c125af" providerId="LiveId" clId="{DABB0407-0B29-443F-9016-7EB74448EAB8}" dt="2021-01-22T02:07:08.285" v="559" actId="478"/>
          <ac:spMkLst>
            <pc:docMk/>
            <pc:sldMk cId="3483999599" sldId="284"/>
            <ac:spMk id="28" creationId="{BF59AC89-2307-4F1C-962F-D954A6C80A28}"/>
          </ac:spMkLst>
        </pc:spChg>
        <pc:picChg chg="mod ord">
          <ac:chgData name="Becky" userId="eae7d29334c125af" providerId="LiveId" clId="{DABB0407-0B29-443F-9016-7EB74448EAB8}" dt="2021-01-22T02:19:48.429" v="749" actId="26606"/>
          <ac:picMkLst>
            <pc:docMk/>
            <pc:sldMk cId="3483999599" sldId="284"/>
            <ac:picMk id="13" creationId="{51A5A3C0-E655-407D-9CFE-9E0D62FA16A8}"/>
          </ac:picMkLst>
        </pc:picChg>
        <pc:cxnChg chg="add del">
          <ac:chgData name="Becky" userId="eae7d29334c125af" providerId="LiveId" clId="{DABB0407-0B29-443F-9016-7EB74448EAB8}" dt="2021-01-22T02:19:37.058" v="747" actId="26606"/>
          <ac:cxnSpMkLst>
            <pc:docMk/>
            <pc:sldMk cId="3483999599" sldId="284"/>
            <ac:cxnSpMk id="20" creationId="{CF8F36E2-BBE5-43FE-822F-AD8CAE08C071}"/>
          </ac:cxnSpMkLst>
        </pc:cxnChg>
      </pc:sldChg>
      <pc:sldChg chg="del">
        <pc:chgData name="Becky" userId="eae7d29334c125af" providerId="LiveId" clId="{DABB0407-0B29-443F-9016-7EB74448EAB8}" dt="2021-01-21T00:39:34.069" v="0" actId="2696"/>
        <pc:sldMkLst>
          <pc:docMk/>
          <pc:sldMk cId="2865516803" sldId="285"/>
        </pc:sldMkLst>
      </pc:sldChg>
      <pc:sldChg chg="add del">
        <pc:chgData name="Becky" userId="eae7d29334c125af" providerId="LiveId" clId="{DABB0407-0B29-443F-9016-7EB74448EAB8}" dt="2021-01-21T00:40:25.012" v="4" actId="47"/>
        <pc:sldMkLst>
          <pc:docMk/>
          <pc:sldMk cId="4237778926" sldId="286"/>
        </pc:sldMkLst>
      </pc:sldChg>
      <pc:sldChg chg="add del">
        <pc:chgData name="Becky" userId="eae7d29334c125af" providerId="LiveId" clId="{DABB0407-0B29-443F-9016-7EB74448EAB8}" dt="2021-01-21T00:40:19.847" v="3" actId="47"/>
        <pc:sldMkLst>
          <pc:docMk/>
          <pc:sldMk cId="1912012592" sldId="287"/>
        </pc:sldMkLst>
      </pc:sldChg>
      <pc:sldChg chg="add del">
        <pc:chgData name="Becky" userId="eae7d29334c125af" providerId="LiveId" clId="{DABB0407-0B29-443F-9016-7EB74448EAB8}" dt="2021-01-21T00:40:19.847" v="3" actId="47"/>
        <pc:sldMkLst>
          <pc:docMk/>
          <pc:sldMk cId="4083546591" sldId="288"/>
        </pc:sldMkLst>
      </pc:sldChg>
      <pc:sldMasterChg chg="modSldLayout">
        <pc:chgData name="Becky" userId="eae7d29334c125af" providerId="LiveId" clId="{DABB0407-0B29-443F-9016-7EB74448EAB8}" dt="2021-01-22T02:18:43.322" v="744"/>
        <pc:sldMasterMkLst>
          <pc:docMk/>
          <pc:sldMasterMk cId="1788353970" sldId="2147483648"/>
        </pc:sldMasterMkLst>
        <pc:sldLayoutChg chg="setBg">
          <pc:chgData name="Becky" userId="eae7d29334c125af" providerId="LiveId" clId="{DABB0407-0B29-443F-9016-7EB74448EAB8}" dt="2021-01-22T02:18:34.347" v="743"/>
          <pc:sldLayoutMkLst>
            <pc:docMk/>
            <pc:sldMasterMk cId="1788353970" sldId="2147483648"/>
            <pc:sldLayoutMk cId="2802635032" sldId="2147483651"/>
          </pc:sldLayoutMkLst>
        </pc:sldLayoutChg>
        <pc:sldLayoutChg chg="setBg">
          <pc:chgData name="Becky" userId="eae7d29334c125af" providerId="LiveId" clId="{DABB0407-0B29-443F-9016-7EB74448EAB8}" dt="2021-01-22T02:18:43.322" v="744"/>
          <pc:sldLayoutMkLst>
            <pc:docMk/>
            <pc:sldMasterMk cId="1788353970" sldId="2147483648"/>
            <pc:sldLayoutMk cId="799200540" sldId="2147483656"/>
          </pc:sldLayoutMkLst>
        </pc:sldLayoutChg>
        <pc:sldLayoutChg chg="setBg">
          <pc:chgData name="Becky" userId="eae7d29334c125af" providerId="LiveId" clId="{DABB0407-0B29-443F-9016-7EB74448EAB8}" dt="2021-01-22T02:18:19.240" v="741"/>
          <pc:sldLayoutMkLst>
            <pc:docMk/>
            <pc:sldMasterMk cId="1788353970" sldId="2147483648"/>
            <pc:sldLayoutMk cId="2516745308"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797462-F1DD-4E64-BC14-F17A0F34B5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32FC57-E1F8-4F59-A87C-2833007EAF57}" type="datetimeFigureOut">
              <a:rPr lang="en-US" smtClean="0"/>
              <a:t>1/20/2021</a:t>
            </a:fld>
            <a:endParaRPr lang="en-US"/>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8A06BE-7519-4B21-9E1D-AE6D6E69C38F}" type="slidenum">
              <a:rPr lang="en-US" smtClean="0"/>
              <a:t>‹#›</a:t>
            </a:fld>
            <a:endParaRPr lang="en-US"/>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ACAC0-59EA-4916-9995-398D6BEB88C3}" type="datetimeFigureOut">
              <a:rPr lang="en-US" smtClean="0"/>
              <a:t>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2C62-FE30-453D-946B-754E9E42C845}" type="slidenum">
              <a:rPr lang="en-US" smtClean="0"/>
              <a:t>‹#›</a:t>
            </a:fld>
            <a:endParaRPr lang="en-US"/>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a:r>
              <a:rPr lang="en-US"/>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rgbClr val="C0C9C2"/>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a:lstStyle/>
          <a:p>
            <a:r>
              <a:rPr lang="en-US"/>
              <a:t>Click icon to add picture</a:t>
            </a:r>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99D1A0-04AB-4DD4-B9DB-BDEC5E64C94C}" type="datetime1">
              <a:rPr lang="en-US" smtClean="0"/>
              <a:t>1/20/2021</a:t>
            </a:fld>
            <a:endParaRPr lang="en-US"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Click to add title</a:t>
            </a:r>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2"/>
        </a:solidFill>
        <a:effectLst/>
      </p:bgPr>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53EA80-260A-4EE9-83BB-E6DD04DEA906}" type="datetime1">
              <a:rPr lang="en-US" smtClean="0"/>
              <a:t>1/20/2021</a:t>
            </a:fld>
            <a:endParaRPr lang="en-US" dirty="0"/>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a:lstStyle/>
          <a:p>
            <a:r>
              <a:rPr lang="en-US"/>
              <a:t>Click icon to add picture</a:t>
            </a:r>
            <a:endParaRPr lang="en-US" dirty="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a:lstStyle/>
          <a:p>
            <a:r>
              <a:rPr lang="en-US"/>
              <a:t>Click icon to add picture</a:t>
            </a:r>
            <a:endParaRPr lang="en-US" dirty="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defRPr>
            </a:lvl1pPr>
          </a:lstStyle>
          <a:p>
            <a:pPr lvl="0"/>
            <a:r>
              <a:rPr lang="en-US" dirty="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a:normAutofit/>
          </a:bodyPr>
          <a:lstStyle>
            <a:lvl1pPr>
              <a:defRPr lang="en-US" sz="1600" kern="1200" dirty="0" smtClean="0">
                <a:solidFill>
                  <a:schemeClr val="tx2">
                    <a:lumMod val="50000"/>
                  </a:schemeClr>
                </a:solidFill>
                <a:latin typeface="+mn-lt"/>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D80274-DEF2-4F5D-8F74-69D0554CED55}" type="datetime1">
              <a:rPr lang="en-US" smtClean="0"/>
              <a:t>1/20/2021</a:t>
            </a:fld>
            <a:endParaRPr lang="en-US" dirty="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a:normAutofit/>
          </a:bodyPr>
          <a:lstStyle>
            <a:lvl1pPr marL="0" indent="0">
              <a:lnSpc>
                <a:spcPct val="150000"/>
              </a:lnSpc>
              <a:buNone/>
              <a:defRPr sz="2000">
                <a:solidFill>
                  <a:schemeClr val="accent2">
                    <a:lumMod val="50000"/>
                  </a:schemeClr>
                </a:solidFill>
              </a:defRPr>
            </a:lvl1pPr>
          </a:lstStyle>
          <a:p>
            <a:pPr lvl="0"/>
            <a:r>
              <a:rPr lang="en-US"/>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9D4DA8-2D4A-4F06-BECA-044AF4113FB4}" type="datetime1">
              <a:rPr lang="en-US" smtClean="0"/>
              <a:t>1/20/2021</a:t>
            </a:fld>
            <a:endParaRPr lang="en-US" dirty="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rgbClr val="C0C9C2"/>
        </a:solidFill>
        <a:effectLst/>
      </p:bgPr>
    </p:bg>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a:lstStyle/>
          <a:p>
            <a:r>
              <a:rPr lang="en-US"/>
              <a:t>Click icon to add picture</a:t>
            </a:r>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a:lstStyle/>
          <a:p>
            <a:r>
              <a:rPr lang="en-US"/>
              <a:t>Click icon to add picture</a:t>
            </a:r>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a:lstStyle/>
          <a:p>
            <a:r>
              <a:rPr lang="en-US"/>
              <a:t>Click icon to add picture</a:t>
            </a:r>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latin typeface="+mj-lt"/>
              </a:defRPr>
            </a:lvl1pPr>
          </a:lstStyle>
          <a:p>
            <a:pPr lvl="0"/>
            <a:r>
              <a:rPr lang="en-US" dirty="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C81873-7D47-483D-BCB4-50DD9806C720}" type="datetime1">
              <a:rPr lang="en-US" smtClean="0"/>
              <a:t>1/20/2021</a:t>
            </a:fld>
            <a:endParaRPr lang="en-US" dirty="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bg>
      <p:bgPr>
        <a:solidFill>
          <a:schemeClr val="bg2"/>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1/20/2021</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2">
            <a:lumMod val="75000"/>
            <a:alpha val="62000"/>
          </a:schemeClr>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1/20/2021</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a:lstStyle/>
          <a:p>
            <a:r>
              <a:rPr lang="en-US"/>
              <a:t>Click icon to add picture</a:t>
            </a:r>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anchor="t">
            <a:normAutofit/>
          </a:bodyPr>
          <a:lstStyle>
            <a:lvl1pPr>
              <a:lnSpc>
                <a:spcPct val="150000"/>
              </a:lnSpc>
              <a:spcBef>
                <a:spcPts val="1000"/>
              </a:spcBef>
              <a:defRPr sz="2000">
                <a:solidFill>
                  <a:schemeClr val="accent2">
                    <a:lumMod val="50000"/>
                  </a:schemeClr>
                </a:solidFill>
              </a:defRPr>
            </a:lvl1pPr>
          </a:lstStyle>
          <a:p>
            <a:r>
              <a:rPr lang="en-US"/>
              <a:t>Click to edit Master title style</a:t>
            </a:r>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1/20/2021</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accent2"/>
        </a:solidFill>
        <a:effectLst/>
      </p:bgPr>
    </p:bg>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a:noAutofit/>
          </a:bodyPr>
          <a:lstStyle>
            <a:lvl1pPr marL="0" indent="0">
              <a:lnSpc>
                <a:spcPct val="90000"/>
              </a:lnSpc>
              <a:buNone/>
              <a:defRPr sz="8800" b="1">
                <a:solidFill>
                  <a:schemeClr val="tx1"/>
                </a:solidFill>
              </a:defRPr>
            </a:lvl1pPr>
          </a:lstStyle>
          <a:p>
            <a:pPr lvl="0"/>
            <a:r>
              <a:rPr lang="en-US" dirty="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a:lstStyle/>
          <a:p>
            <a:r>
              <a:rPr lang="en-US"/>
              <a:t>Click icon to add picture</a:t>
            </a:r>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a:lstStyle/>
          <a:p>
            <a:r>
              <a:rPr lang="en-US"/>
              <a:t>Click icon to add picture</a:t>
            </a:r>
            <a:endParaRPr lang="en-US" dirty="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a:lstStyle/>
          <a:p>
            <a:r>
              <a:rPr lang="en-US"/>
              <a:t>Click icon to add picture</a:t>
            </a:r>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a:lstStyle/>
          <a:p>
            <a:r>
              <a:rPr lang="en-US"/>
              <a:t>Click icon to add picture</a:t>
            </a:r>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a:lstStyle/>
          <a:p>
            <a:r>
              <a:rPr lang="en-US"/>
              <a:t>Click icon to add picture</a:t>
            </a:r>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D2DF6D-B715-4785-8DEA-9165C638CF44}" type="datetime1">
              <a:rPr lang="en-US" smtClean="0"/>
              <a:t>1/20/2021</a:t>
            </a:fld>
            <a:endParaRPr lang="en-US" dirty="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vl1pPr>
          </a:lstStyle>
          <a:p>
            <a:pPr lvl="0"/>
            <a:r>
              <a:rPr lang="en-US" sz="160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1/20/2021</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5577C8-AB8C-4B8A-A01F-113B16C4DCA3}" type="datetime1">
              <a:rPr lang="en-US" smtClean="0"/>
              <a:t>1/20/2021</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userDrawn="1">
          <p15:clr>
            <a:srgbClr val="F26B43"/>
          </p15:clr>
        </p15:guide>
        <p15:guide id="2" pos="1176" userDrawn="1">
          <p15:clr>
            <a:srgbClr val="F26B43"/>
          </p15:clr>
        </p15:guide>
        <p15:guide id="3" pos="1296" userDrawn="1">
          <p15:clr>
            <a:srgbClr val="F26B43"/>
          </p15:clr>
        </p15:guide>
        <p15:guide id="4" pos="1824" userDrawn="1">
          <p15:clr>
            <a:srgbClr val="F26B43"/>
          </p15:clr>
        </p15:guide>
        <p15:guide id="5" pos="1944" userDrawn="1">
          <p15:clr>
            <a:srgbClr val="F26B43"/>
          </p15:clr>
        </p15:guide>
        <p15:guide id="6" pos="2472" userDrawn="1">
          <p15:clr>
            <a:srgbClr val="F26B43"/>
          </p15:clr>
        </p15:guide>
        <p15:guide id="7" pos="2592" userDrawn="1">
          <p15:clr>
            <a:srgbClr val="F26B43"/>
          </p15:clr>
        </p15:guide>
        <p15:guide id="8" pos="3120" userDrawn="1">
          <p15:clr>
            <a:srgbClr val="F26B43"/>
          </p15:clr>
        </p15:guide>
        <p15:guide id="9" pos="3240" userDrawn="1">
          <p15:clr>
            <a:srgbClr val="F26B43"/>
          </p15:clr>
        </p15:guide>
        <p15:guide id="10" pos="3792" userDrawn="1">
          <p15:clr>
            <a:srgbClr val="F26B43"/>
          </p15:clr>
        </p15:guide>
        <p15:guide id="11" pos="3912" userDrawn="1">
          <p15:clr>
            <a:srgbClr val="F26B43"/>
          </p15:clr>
        </p15:guide>
        <p15:guide id="12" pos="4416" userDrawn="1">
          <p15:clr>
            <a:srgbClr val="F26B43"/>
          </p15:clr>
        </p15:guide>
        <p15:guide id="13" pos="4560" userDrawn="1">
          <p15:clr>
            <a:srgbClr val="F26B43"/>
          </p15:clr>
        </p15:guide>
        <p15:guide id="14" pos="5088" userDrawn="1">
          <p15:clr>
            <a:srgbClr val="F26B43"/>
          </p15:clr>
        </p15:guide>
        <p15:guide id="15" pos="5208" userDrawn="1">
          <p15:clr>
            <a:srgbClr val="F26B43"/>
          </p15:clr>
        </p15:guide>
        <p15:guide id="16" pos="5736" userDrawn="1">
          <p15:clr>
            <a:srgbClr val="F26B43"/>
          </p15:clr>
        </p15:guide>
        <p15:guide id="17" pos="5856" userDrawn="1">
          <p15:clr>
            <a:srgbClr val="F26B43"/>
          </p15:clr>
        </p15:guide>
        <p15:guide id="18" pos="6384" userDrawn="1">
          <p15:clr>
            <a:srgbClr val="F26B43"/>
          </p15:clr>
        </p15:guide>
        <p15:guide id="19" pos="6504" userDrawn="1">
          <p15:clr>
            <a:srgbClr val="F26B43"/>
          </p15:clr>
        </p15:guide>
        <p15:guide id="20" pos="7032" userDrawn="1">
          <p15:clr>
            <a:srgbClr val="F26B43"/>
          </p15:clr>
        </p15:guide>
        <p15:guide id="21" orient="horz" pos="288" userDrawn="1">
          <p15:clr>
            <a:srgbClr val="F26B43"/>
          </p15:clr>
        </p15:guide>
        <p15:guide id="22" orient="horz" pos="1128" userDrawn="1">
          <p15:clr>
            <a:srgbClr val="F26B43"/>
          </p15:clr>
        </p15:guide>
        <p15:guide id="23" orient="horz" pos="1248" userDrawn="1">
          <p15:clr>
            <a:srgbClr val="F26B43"/>
          </p15:clr>
        </p15:guide>
        <p15:guide id="24" orient="horz" pos="2088" userDrawn="1">
          <p15:clr>
            <a:srgbClr val="F26B43"/>
          </p15:clr>
        </p15:guide>
        <p15:guide id="25" orient="horz" pos="2232" userDrawn="1">
          <p15:clr>
            <a:srgbClr val="F26B43"/>
          </p15:clr>
        </p15:guide>
        <p15:guide id="26" orient="horz" pos="3048" userDrawn="1">
          <p15:clr>
            <a:srgbClr val="F26B43"/>
          </p15:clr>
        </p15:guide>
        <p15:guide id="27" orient="horz" pos="3192" userDrawn="1">
          <p15:clr>
            <a:srgbClr val="F26B43"/>
          </p15:clr>
        </p15:guide>
        <p15:guide id="28"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ivescience.com/23017-deforestation-reduces-rainfall.html" TargetMode="External"/><Relationship Id="rId3" Type="http://schemas.openxmlformats.org/officeDocument/2006/relationships/hyperlink" Target="https://us.fsc.org/en-us/certification" TargetMode="External"/><Relationship Id="rId7" Type="http://schemas.openxmlformats.org/officeDocument/2006/relationships/hyperlink" Target="https://www.livescience.com/27692-deforestation.html" TargetMode="External"/><Relationship Id="rId12" Type="http://schemas.openxmlformats.org/officeDocument/2006/relationships/hyperlink" Target="https://oregonwild.org/forests/climate-change/forest-defense-climate-defense" TargetMode="External"/><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hyperlink" Target="http://www.fao.org/state-of-forests/en/" TargetMode="External"/><Relationship Id="rId11" Type="http://schemas.openxmlformats.org/officeDocument/2006/relationships/hyperlink" Target="http://forestpolicypub.com/2014/03/13/dr-law-role-of-forest-ecosystems-in-climate-change-mitigation/" TargetMode="External"/><Relationship Id="rId5" Type="http://schemas.openxmlformats.org/officeDocument/2006/relationships/hyperlink" Target="https://www.edf.org/climate/4-ways-right-policies-can-help-us-confront-wildfires" TargetMode="External"/><Relationship Id="rId10" Type="http://schemas.openxmlformats.org/officeDocument/2006/relationships/hyperlink" Target="http://earthfix.opb.org/communities/article/season-of-smoke-changing-climate-leads-to-bigger-s/" TargetMode="External"/><Relationship Id="rId4" Type="http://schemas.openxmlformats.org/officeDocument/2006/relationships/hyperlink" Target="http://www.fao.org/sustainable-forest-management/toolbox/modules/reducing-deforestation/in-more-depth/en/" TargetMode="External"/><Relationship Id="rId9" Type="http://schemas.openxmlformats.org/officeDocument/2006/relationships/hyperlink" Target="https://www.opb.org/news/article/west-wildfire-risks-fuels-treatment-thinning-bur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51A5A3C0-E655-407D-9CFE-9E0D62FA16A8}"/>
              </a:ext>
            </a:extLst>
          </p:cNvPr>
          <p:cNvPicPr>
            <a:picLocks noGrp="1" noChangeAspect="1"/>
          </p:cNvPicPr>
          <p:nvPr>
            <p:ph type="pic" sz="quarter" idx="10"/>
          </p:nvPr>
        </p:nvPicPr>
        <p:blipFill>
          <a:blip r:embed="rId2"/>
          <a:srcRect/>
          <a:stretch/>
        </p:blipFill>
        <p:spPr>
          <a:xfrm>
            <a:off x="8476161" y="192817"/>
            <a:ext cx="2583536" cy="3444332"/>
          </a:xfrm>
        </p:spPr>
      </p:pic>
      <p:sp>
        <p:nvSpPr>
          <p:cNvPr id="2" name="TextBox 1">
            <a:extLst>
              <a:ext uri="{FF2B5EF4-FFF2-40B4-BE49-F238E27FC236}">
                <a16:creationId xmlns:a16="http://schemas.microsoft.com/office/drawing/2014/main" id="{C7E275B6-5F0F-4431-BC2B-7822A824E983}"/>
              </a:ext>
            </a:extLst>
          </p:cNvPr>
          <p:cNvSpPr txBox="1"/>
          <p:nvPr/>
        </p:nvSpPr>
        <p:spPr>
          <a:xfrm>
            <a:off x="7403216" y="3769174"/>
            <a:ext cx="4651867" cy="3018775"/>
          </a:xfrm>
          <a:prstGeom prst="rect">
            <a:avLst/>
          </a:prstGeom>
          <a:noFill/>
        </p:spPr>
        <p:txBody>
          <a:bodyPr wrap="square" rtlCol="0">
            <a:spAutoFit/>
          </a:bodyPr>
          <a:lstStyle/>
          <a:p>
            <a:pPr rtl="0" fontAlgn="ctr">
              <a:spcBef>
                <a:spcPts val="0"/>
              </a:spcBef>
              <a:spcAft>
                <a:spcPts val="0"/>
              </a:spcAft>
            </a:pPr>
            <a:r>
              <a:rPr lang="en-US" sz="1600" b="1" dirty="0">
                <a:solidFill>
                  <a:srgbClr val="515C50"/>
                </a:solidFill>
                <a:latin typeface="Calibri" panose="020F0502020204030204" pitchFamily="34" charset="0"/>
                <a:cs typeface="Calibri" panose="020F0502020204030204" pitchFamily="34" charset="0"/>
              </a:rPr>
              <a:t>Solutions</a:t>
            </a:r>
          </a:p>
          <a:p>
            <a:pPr marL="182880" indent="-182880" rtl="0" fontAlgn="ctr">
              <a:lnSpc>
                <a:spcPct val="114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Buy </a:t>
            </a:r>
            <a:r>
              <a:rPr lang="en-US" dirty="0">
                <a:latin typeface="Calibri" panose="020F0502020204030204" pitchFamily="34" charset="0"/>
                <a:cs typeface="Calibri" panose="020F0502020204030204" pitchFamily="34" charset="0"/>
                <a:hlinkClick r:id="rId3"/>
              </a:rPr>
              <a:t>certified wood products</a:t>
            </a:r>
            <a:r>
              <a:rPr lang="en-US" dirty="0">
                <a:latin typeface="Calibri" panose="020F0502020204030204" pitchFamily="34" charset="0"/>
                <a:cs typeface="Calibri" panose="020F0502020204030204" pitchFamily="34" charset="0"/>
              </a:rPr>
              <a:t>, go paperless whenever possible, limit our consumption of products that use palm oil and plant a tree when possible</a:t>
            </a:r>
          </a:p>
          <a:p>
            <a:pPr marL="182880" indent="-182880" rtl="0" fontAlgn="ctr">
              <a:lnSpc>
                <a:spcPct val="114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Adopting sustainable farming practices see the </a:t>
            </a:r>
            <a:r>
              <a:rPr lang="en-US" dirty="0">
                <a:latin typeface="Calibri" panose="020F0502020204030204" pitchFamily="34" charset="0"/>
                <a:cs typeface="Calibri" panose="020F0502020204030204" pitchFamily="34" charset="0"/>
                <a:hlinkClick r:id="rId4"/>
              </a:rPr>
              <a:t>UN's Sustainable Forest Management Toolbox</a:t>
            </a:r>
            <a:r>
              <a:rPr lang="en-US" dirty="0">
                <a:latin typeface="Calibri" panose="020F0502020204030204" pitchFamily="34" charset="0"/>
                <a:cs typeface="Calibri" panose="020F0502020204030204" pitchFamily="34" charset="0"/>
              </a:rPr>
              <a:t> </a:t>
            </a:r>
          </a:p>
          <a:p>
            <a:pPr marL="182880" indent="-182880" rtl="0" fontAlgn="ctr">
              <a:lnSpc>
                <a:spcPct val="114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Learn about wildfire policies </a:t>
            </a:r>
            <a:r>
              <a:rPr lang="en-US" dirty="0">
                <a:latin typeface="Calibri" panose="020F0502020204030204" pitchFamily="34" charset="0"/>
                <a:cs typeface="Calibri" panose="020F0502020204030204" pitchFamily="34" charset="0"/>
                <a:hlinkClick r:id="rId5"/>
              </a:rPr>
              <a:t>here</a:t>
            </a:r>
            <a:endParaRPr lang="en-US"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80B08B68-D77C-4386-B849-DA7F8878BDAF}"/>
              </a:ext>
            </a:extLst>
          </p:cNvPr>
          <p:cNvSpPr txBox="1"/>
          <p:nvPr/>
        </p:nvSpPr>
        <p:spPr>
          <a:xfrm>
            <a:off x="-129886" y="141124"/>
            <a:ext cx="8286749" cy="707886"/>
          </a:xfrm>
          <a:prstGeom prst="rect">
            <a:avLst/>
          </a:prstGeom>
          <a:noFill/>
        </p:spPr>
        <p:txBody>
          <a:bodyPr wrap="square" rtlCol="0">
            <a:spAutoFit/>
          </a:bodyPr>
          <a:lstStyle/>
          <a:p>
            <a:pPr algn="ctr"/>
            <a:r>
              <a:rPr lang="en-US" sz="2000" b="1" i="0" dirty="0">
                <a:solidFill>
                  <a:srgbClr val="515C50"/>
                </a:solidFill>
                <a:effectLst/>
                <a:latin typeface="Calibri" panose="020F0502020204030204" pitchFamily="34" charset="0"/>
                <a:cs typeface="Calibri" panose="020F0502020204030204" pitchFamily="34" charset="0"/>
              </a:rPr>
              <a:t>"Trees do not preach learning and precepts. They preach, undeterred by particulars, the ancient law of life.“                                    </a:t>
            </a:r>
            <a:r>
              <a:rPr lang="en-US" sz="2000" i="0" dirty="0">
                <a:solidFill>
                  <a:srgbClr val="333333"/>
                </a:solidFill>
                <a:effectLst/>
                <a:latin typeface="Calibri" panose="020F0502020204030204" pitchFamily="34" charset="0"/>
                <a:cs typeface="Calibri" panose="020F0502020204030204" pitchFamily="34" charset="0"/>
              </a:rPr>
              <a:t>Herman Hesse</a:t>
            </a:r>
            <a:endParaRPr lang="en-US" sz="2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0CD17BB-E334-415F-8A0A-9D53B0836150}"/>
              </a:ext>
            </a:extLst>
          </p:cNvPr>
          <p:cNvSpPr txBox="1"/>
          <p:nvPr/>
        </p:nvSpPr>
        <p:spPr>
          <a:xfrm>
            <a:off x="296834" y="1031609"/>
            <a:ext cx="6838011" cy="6205417"/>
          </a:xfrm>
          <a:prstGeom prst="rect">
            <a:avLst/>
          </a:prstGeom>
          <a:noFill/>
        </p:spPr>
        <p:txBody>
          <a:bodyPr wrap="square" rtlCol="0">
            <a:spAutoFit/>
          </a:bodyPr>
          <a:lstStyle/>
          <a:p>
            <a:pPr marL="0" marR="0">
              <a:lnSpc>
                <a:spcPct val="107000"/>
              </a:lnSpc>
              <a:spcBef>
                <a:spcPts val="0"/>
              </a:spcBef>
              <a:spcAft>
                <a:spcPts val="800"/>
              </a:spcAft>
            </a:pPr>
            <a:r>
              <a:rPr lang="en-US" sz="1800" b="1" dirty="0">
                <a:solidFill>
                  <a:srgbClr val="515C50"/>
                </a:solidFill>
                <a:effectLst/>
                <a:latin typeface="Calibri" panose="020F0502020204030204" pitchFamily="34" charset="0"/>
                <a:ea typeface="Calibri" panose="020F0502020204030204" pitchFamily="34" charset="0"/>
                <a:cs typeface="Times New Roman" panose="02020603050405020304" pitchFamily="18" charset="0"/>
              </a:rPr>
              <a:t>Deforestation, Wildfires, and Climate Change</a:t>
            </a:r>
            <a:endParaRPr lang="en-US" sz="1800" dirty="0">
              <a:solidFill>
                <a:srgbClr val="515C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Deforestation is the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second-leading cause of climate change.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first is the burning of fossil fuels.)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Deforestation accounts for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nearly 20% of greenhouse </a:t>
            </a:r>
            <a:r>
              <a:rPr lang="en-US" sz="1800" dirty="0">
                <a:effectLst/>
                <a:latin typeface="Calibri" panose="020F0502020204030204" pitchFamily="34" charset="0"/>
                <a:ea typeface="Calibri" panose="020F0502020204030204" pitchFamily="34" charset="0"/>
                <a:cs typeface="Times New Roman" panose="02020603050405020304" pitchFamily="18" charset="0"/>
              </a:rPr>
              <a:t>gas emissions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Deforestation in tropical regions affects the way water vapor is produced over the canopy, which causes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reduced rainfall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Forests are home to 80% of terrestrial biodiversity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century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aggressive fire suppression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left forests dense with too many trees, too much brush and too many dried-out leaves, twigs and needles</a:t>
            </a:r>
          </a:p>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climate change could significantly increase fire activity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best way to combat this challenge is to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restore and protect more old-growth forests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they are more fire resistant, and they capture and store tremendous amounts of carbon dioxide which helps address the climate problem at its root</a:t>
            </a:r>
          </a:p>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Fires release far less carbon dioxide than logging</a:t>
            </a:r>
            <a:r>
              <a:rPr lang="en-US" sz="1800" u="sng" dirty="0">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Even when fires burn hot, the dead trees that are left behind continue to store carbon for decades (as well as anchor the soil and provide shade and nutrients to the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2"/>
              </a:rPr>
              <a:t>next generation of forest</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483999599"/>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10211-FBDE-44DA-8AD6-29E596B2975F}">
  <ds:schemaRefs>
    <ds:schemaRef ds:uri="http://schemas.microsoft.com/sharepoint/v3/contenttype/forms"/>
  </ds:schemaRefs>
</ds:datastoreItem>
</file>

<file path=customXml/itemProps3.xml><?xml version="1.0" encoding="utf-8"?>
<ds:datastoreItem xmlns:ds="http://schemas.openxmlformats.org/officeDocument/2006/customXml" ds:itemID="{D0976319-4513-485C-AD3A-E56C39927A3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{AF88ACF5-400D-44A6-9842-C1B0C76225AB}tf16411245_win32</Template>
  <TotalTime>3</TotalTime>
  <Words>250</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Biome Light</vt:lpstr>
      <vt:lpstr>Calibri</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Becky</dc:creator>
  <cp:lastModifiedBy>Becky</cp:lastModifiedBy>
  <cp:revision>1</cp:revision>
  <dcterms:created xsi:type="dcterms:W3CDTF">2021-01-21T00:38:23Z</dcterms:created>
  <dcterms:modified xsi:type="dcterms:W3CDTF">2021-01-22T02:23:40Z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